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88" r:id="rId2"/>
    <p:sldId id="313" r:id="rId3"/>
    <p:sldId id="362" r:id="rId4"/>
    <p:sldId id="361" r:id="rId5"/>
    <p:sldId id="360" r:id="rId6"/>
    <p:sldId id="359" r:id="rId7"/>
    <p:sldId id="358" r:id="rId8"/>
    <p:sldId id="354" r:id="rId9"/>
    <p:sldId id="353" r:id="rId10"/>
    <p:sldId id="314" r:id="rId11"/>
    <p:sldId id="351" r:id="rId12"/>
    <p:sldId id="350" r:id="rId13"/>
    <p:sldId id="349" r:id="rId14"/>
    <p:sldId id="348" r:id="rId15"/>
    <p:sldId id="347" r:id="rId16"/>
    <p:sldId id="346" r:id="rId17"/>
    <p:sldId id="345" r:id="rId18"/>
    <p:sldId id="344" r:id="rId19"/>
    <p:sldId id="343" r:id="rId20"/>
    <p:sldId id="342" r:id="rId21"/>
    <p:sldId id="341" r:id="rId22"/>
    <p:sldId id="339" r:id="rId23"/>
    <p:sldId id="338" r:id="rId24"/>
    <p:sldId id="337" r:id="rId25"/>
    <p:sldId id="386" r:id="rId26"/>
    <p:sldId id="387" r:id="rId27"/>
    <p:sldId id="389" r:id="rId28"/>
    <p:sldId id="393" r:id="rId29"/>
    <p:sldId id="394" r:id="rId30"/>
    <p:sldId id="395" r:id="rId31"/>
    <p:sldId id="396" r:id="rId32"/>
    <p:sldId id="397" r:id="rId33"/>
    <p:sldId id="398" r:id="rId34"/>
    <p:sldId id="390" r:id="rId35"/>
    <p:sldId id="391" r:id="rId36"/>
    <p:sldId id="399" r:id="rId37"/>
    <p:sldId id="400" r:id="rId38"/>
    <p:sldId id="385" r:id="rId39"/>
    <p:sldId id="392" r:id="rId40"/>
    <p:sldId id="384" r:id="rId41"/>
    <p:sldId id="383" r:id="rId42"/>
    <p:sldId id="382" r:id="rId43"/>
    <p:sldId id="381" r:id="rId44"/>
    <p:sldId id="380" r:id="rId45"/>
    <p:sldId id="379" r:id="rId46"/>
    <p:sldId id="378" r:id="rId47"/>
    <p:sldId id="376" r:id="rId48"/>
    <p:sldId id="375" r:id="rId49"/>
    <p:sldId id="372" r:id="rId50"/>
    <p:sldId id="371" r:id="rId51"/>
    <p:sldId id="367" r:id="rId52"/>
    <p:sldId id="366" r:id="rId53"/>
    <p:sldId id="365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9" autoAdjust="0"/>
    <p:restoredTop sz="94615" autoAdjust="0"/>
  </p:normalViewPr>
  <p:slideViewPr>
    <p:cSldViewPr>
      <p:cViewPr>
        <p:scale>
          <a:sx n="69" d="100"/>
          <a:sy n="69" d="100"/>
        </p:scale>
        <p:origin x="-1350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2214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80771-8D7A-4ABA-BE47-7B19AA3902D3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0499E-3007-4250-A52A-F6F93D623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499E-3007-4250-A52A-F6F93D6231E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499E-3007-4250-A52A-F6F93D6231E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499E-3007-4250-A52A-F6F93D6231EA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130425"/>
            <a:ext cx="8715436" cy="179864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воспитательно-образовательному процессу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первый квартал 2019 года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429132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Воспитатели: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Кушева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Светлана Николаевна,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Батусова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Кристина Александровна,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Голованова Наталья Викторовна.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68294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Группа « Солнышко»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 descr="C:\Users\Home\Downloads\солнце.jpg"/>
          <p:cNvPicPr>
            <a:picLocks noChangeAspect="1" noChangeArrowheads="1"/>
          </p:cNvPicPr>
          <p:nvPr/>
        </p:nvPicPr>
        <p:blipFill>
          <a:blip r:embed="rId2"/>
          <a:srcRect l="17237" t="7995" r="13814" b="6059"/>
          <a:stretch>
            <a:fillRect/>
          </a:stretch>
        </p:blipFill>
        <p:spPr bwMode="auto">
          <a:xfrm>
            <a:off x="6786578" y="214290"/>
            <a:ext cx="2143107" cy="1772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Социально-эмоциональное развитие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715016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Задачи для воспитателя: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создать условия для развития у детей эмоционального интеллекта; увидеть и зафиксировать эмоционально – поведенческие реакции детей в разных условиях и ситуациях, представив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фотоотчете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этого проводились: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открытые интегрированные мероприятия;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индивидуальные дни рождения;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прогулки;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просмотры спектаклей и участие в кукольных представлениях;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совместные игры;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конкурсах детского творчества на разных уровнях.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А так же были созданы условия для самостоятельной игровой деятельности в соответствии с ФГОС.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рождение Даши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ome\Desktop\работа\JwmI6rkTMu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028" name="Picture 4" descr="C:\Users\Home\Desktop\работа\6Nu14lIpfu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 в кукольном домике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ome\Desktop\работа\IMG_20190201_0933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051" name="Picture 3" descr="C:\Users\Home\Desktop\работа\IMG_20190201_0933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Элементы сюжетно ролевой игры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ome\Desktop\работа\IMG_20190128_0937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2819" t="19888" r="17731" b="12241"/>
          <a:stretch>
            <a:fillRect/>
          </a:stretch>
        </p:blipFill>
        <p:spPr bwMode="auto">
          <a:xfrm>
            <a:off x="1214414" y="1643050"/>
            <a:ext cx="3286148" cy="4281950"/>
          </a:xfrm>
          <a:prstGeom prst="rect">
            <a:avLst/>
          </a:prstGeom>
          <a:noFill/>
        </p:spPr>
      </p:pic>
      <p:pic>
        <p:nvPicPr>
          <p:cNvPr id="3075" name="Picture 3" descr="C:\Users\Home\Desktop\работа\IMG_20190128_0937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5626" t="18309" r="8610" b="15398"/>
          <a:stretch>
            <a:fillRect/>
          </a:stretch>
        </p:blipFill>
        <p:spPr bwMode="auto">
          <a:xfrm>
            <a:off x="4929191" y="1643050"/>
            <a:ext cx="3643338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Кукольный театр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Мальцева\АТТЕСТАЦИЯ\2018\КУШЕВА\представление\деятельность с детьми\06vWfE3ctnc.jpg"/>
          <p:cNvPicPr>
            <a:picLocks noChangeAspect="1" noChangeArrowheads="1"/>
          </p:cNvPicPr>
          <p:nvPr/>
        </p:nvPicPr>
        <p:blipFill>
          <a:blip r:embed="rId2"/>
          <a:srcRect t="18941"/>
          <a:stretch>
            <a:fillRect/>
          </a:stretch>
        </p:blipFill>
        <p:spPr bwMode="auto">
          <a:xfrm>
            <a:off x="142844" y="1000108"/>
            <a:ext cx="2682052" cy="3668707"/>
          </a:xfrm>
          <a:prstGeom prst="rect">
            <a:avLst/>
          </a:prstGeom>
          <a:noFill/>
        </p:spPr>
      </p:pic>
      <p:pic>
        <p:nvPicPr>
          <p:cNvPr id="5" name="Picture 4" descr="D:\Мальцева\АТТЕСТАЦИЯ\2018\КУШЕВА\представление\деятельность с детьми\RjEhqM2f6TE.jpg"/>
          <p:cNvPicPr>
            <a:picLocks noChangeAspect="1" noChangeArrowheads="1"/>
          </p:cNvPicPr>
          <p:nvPr/>
        </p:nvPicPr>
        <p:blipFill>
          <a:blip r:embed="rId3"/>
          <a:srcRect t="12627"/>
          <a:stretch>
            <a:fillRect/>
          </a:stretch>
        </p:blipFill>
        <p:spPr bwMode="auto">
          <a:xfrm>
            <a:off x="6286512" y="2643182"/>
            <a:ext cx="2692023" cy="3954459"/>
          </a:xfrm>
          <a:prstGeom prst="rect">
            <a:avLst/>
          </a:prstGeom>
          <a:noFill/>
        </p:spPr>
      </p:pic>
      <p:pic>
        <p:nvPicPr>
          <p:cNvPr id="4098" name="Picture 2" descr="C:\Users\Home\Desktop\работа\FrWRGqLiitg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0014" r="11295" b="30351"/>
          <a:stretch>
            <a:fillRect/>
          </a:stretch>
        </p:blipFill>
        <p:spPr bwMode="auto">
          <a:xfrm>
            <a:off x="3000364" y="2285992"/>
            <a:ext cx="3071834" cy="3581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978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Совместная театральная деятельность детей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Home\Desktop\работа\IMG_20181111_0925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3394472" cy="4525963"/>
          </a:xfrm>
          <a:prstGeom prst="rect">
            <a:avLst/>
          </a:prstGeom>
          <a:noFill/>
        </p:spPr>
      </p:pic>
      <p:pic>
        <p:nvPicPr>
          <p:cNvPr id="5123" name="Picture 3" descr="C:\Users\Home\Desktop\работа\IMG_20181111_0926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00174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 на улице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Home\Desktop\работа\IMG-6aa3ea5d657745fd863500e72bcbe988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7172" name="Picture 4" descr="C:\Users\Home\Desktop\работа\IMG-335bafdb85eae9fa2f8ae9b768ab58d7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Подвижные игры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Home\Desktop\работа\ipylXXyhjw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0243" name="Picture 3" descr="C:\Users\Home\Desktop\работа\oFMraBiWx8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Задачи для воспитателя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243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выявление и развитие интересов ребенка;</a:t>
            </a:r>
          </a:p>
          <a:p>
            <a:pPr marL="0" indent="45243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психических процессов: памяти, мышления, воображения и всех компонентов речи;</a:t>
            </a:r>
          </a:p>
          <a:p>
            <a:pPr marL="0" indent="45243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поощрение любознательности, через вовлечение детей в исследовательскую и продуктивную деятельность.</a:t>
            </a:r>
          </a:p>
          <a:p>
            <a:pPr marL="0" indent="452438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этого организовывались: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непосредственно-образовательная деятельность в нетрадиционных формах (занятие-сказка, занятие-путешествие, занятие-развлечение и др.);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игры  (дидактические, настольно-печатные, сюжетные, на развитие мелкой моторики);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Изготовление бус для куклы 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Home\Desktop\работа\F-dhmQHSh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1267" name="Picture 3" descr="C:\Users\Home\Desktop\работа\I30qFSL25C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Цветные бусы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Home\Desktop\работа\Fq2E_F8_1U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2291" name="Picture 3" descr="C:\Users\Home\Desktop\работа\WiOxsMsm0k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Шнуровка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Home\Desktop\работа\IMG_20190129_0855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6387" name="Picture 3" descr="C:\Users\Home\Desktop\работа\IMG_20190129_0856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«Ёлочка»  (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втыкалочка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Home\Desktop\работа\IMG_20190109_0857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5363" name="Picture 3" descr="C:\Users\Home\Desktop\работа\IMG_20190109_0901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Соотношение по размеру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Home\Desktop\работа\IMG_20181215_1031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401"/>
          <a:stretch>
            <a:fillRect/>
          </a:stretch>
        </p:blipFill>
        <p:spPr bwMode="auto">
          <a:xfrm>
            <a:off x="928662" y="1600200"/>
            <a:ext cx="3245074" cy="4525963"/>
          </a:xfrm>
          <a:prstGeom prst="rect">
            <a:avLst/>
          </a:prstGeom>
          <a:noFill/>
        </p:spPr>
      </p:pic>
      <p:pic>
        <p:nvPicPr>
          <p:cNvPr id="13315" name="Picture 3" descr="C:\Users\Home\Desktop\работа\IMG_20181215_1031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7208" t="5682" r="8610"/>
          <a:stretch>
            <a:fillRect/>
          </a:stretch>
        </p:blipFill>
        <p:spPr bwMode="auto">
          <a:xfrm>
            <a:off x="5214942" y="1714488"/>
            <a:ext cx="2857520" cy="426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Соотношение по размеру</a:t>
            </a:r>
            <a:endParaRPr lang="ru-RU" dirty="0"/>
          </a:p>
        </p:txBody>
      </p:sp>
      <p:pic>
        <p:nvPicPr>
          <p:cNvPr id="14338" name="Picture 2" descr="C:\Users\Home\Desktop\работа\IMG_20181215_1038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4339" name="Picture 3" descr="C:\Users\Home\Desktop\работа\IMG_20181215_1038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« Принцесса»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Home\Desktop\работа\IMG_20190204_0858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8435" name="Picture 3" descr="C:\Users\Home\Desktop\работа\IMG_20190204_085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для развития мелкой моторики рук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9458" name="Picture 2" descr="C:\Users\Home\Desktop\работа\IMG_20190210_0911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для развития мелкой моторики рук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0482" name="Picture 2" descr="C:\Users\Home\Desktop\работа\IMG_20190210_0912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4000528" cy="3071834"/>
          </a:xfrm>
          <a:prstGeom prst="rect">
            <a:avLst/>
          </a:prstGeom>
          <a:noFill/>
        </p:spPr>
      </p:pic>
      <p:pic>
        <p:nvPicPr>
          <p:cNvPr id="20483" name="Picture 3" descr="C:\Users\Home\Desktop\работа\IMG_20190210_0915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500174"/>
            <a:ext cx="3245074" cy="3471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«Прищепки»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C:\Users\Home\Desktop\работа\IMG_20190211_0859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1509" name="Picture 5" descr="C:\Users\Home\Desktop\работа\IMG_20190211_0859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«Вкладыши»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3" name="Picture 5" descr="C:\Users\Home\Desktop\работа\IMG_20190211_0855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2534" name="Picture 6" descr="C:\Users\Home\Desktop\работа\IMG_20190211_0900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«Вкладыши»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C:\Users\Home\Desktop\работа\IMG-1e0f93b8186d32a996c7fc07c5d1b87e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4579" name="Picture 3" descr="C:\Users\Home\Desktop\работа\IMG-4472360f4f26afc6bdf295f81beab3c1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Сенсорные игры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3" descr="C:\Users\Home\Desktop\работа\IMG-7df2f008508765a96cf989f756d99240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5604" name="Picture 4" descr="C:\Users\Home\Desktop\работа\IMG-6566f4d99ada12a8536c90ea368755e1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« Модульный кубик»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Home\Desktop\работа\IMG-7155726a7895ffb981711383affb7e9f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6627" name="Picture 3" descr="C:\Users\Home\Desktop\работа\IMG-b7a03b0bee1620d9ac150ca5f0790542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Сенсорные игры на развитие  тактильных ощущений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C:\Users\Home\Desktop\работа\SasYBaaJk7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7652" name="Picture 4" descr="C:\Users\Home\Desktop\работа\Iq7Kfng7Og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из палочек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«Строим домик для Маши»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Home\Desktop\работа\IMG_20190228_0903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3555" name="Picture 3" descr="C:\Users\Home\Desktop\работа\IMG_20190228_0904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1225536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из конструктора  и обыгрывание построек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Home\Desktop\работа\IMG_20190221_0858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6147" name="Picture 3" descr="C:\Users\Home\Desktop\работа\IMG_20190221_0859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«Неваляшка»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C:\Users\Home\Desktop\работа\22MGoS3BD7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4820" name="Picture 4" descr="C:\Users\Home\Desktop\работа\ueH2xwGGM3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из ватных дисков «Снеговик»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C:\Users\Home\Desktop\работа\QayMQsOOjZ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7891" name="Picture 3" descr="C:\Users\Home\Desktop\работа\JoJnQ_bWNA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01156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с использованием ваты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Users\Home\Desktop\работа\IMG_20181215_1639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8915" name="Picture 3" descr="C:\Users\Home\Desktop\работа\IMG_20181215_16453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90" y="1600200"/>
            <a:ext cx="398401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Подготовка к аппликации (скручиваем из салфетки трубочки)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 descr="C:\Users\Home\Desktop\работа\IMG_20190128_0920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1988" name="Picture 4" descr="C:\Users\Home\Desktop\работа\IMG_20190128_0921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«Зимний пейзаж»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C:\Users\Home\Desktop\работа\IMG_20190128_0920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3011" name="Picture 3" descr="C:\Users\Home\Desktop\работа\IMG_20190128_0928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из цветных ладошек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4034" name="Picture 2" descr="C:\Users\Home\Desktop\работа\IMG_20190220_0901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4035" name="Picture 3" descr="C:\Users\Home\Desktop\работа\IMG_20190220_091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Исследовательская деятельность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умеет снежок»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Home\Desktop\работа\UO0wmqjxKJ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Исследовательская деятельность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умеет снежок»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Users\Home\Desktop\работа\JN_keKEEFg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9218" name="Picture 2" descr="C:\Users\Home\Desktop\работа\ADBDGVLCuE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развивать связную речь ребенка, его речевое творчество через практическую и совместную деятельность;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развивать у детей потребность в общении  как в быту, так и в самостоятельной  деятельности.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Для реализации поставленных задач ежедневно было организовано 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разнообразная  самостоятельная деятельность детей (игровая, художественно-речевая, продуктивная и т. д.),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индивидуальные речевые «минутки» общения с ребенком (по его личным вопросам, по литературным произведениям, с использованием малых форм фольклора, по рисункам детей и т. п.),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занятия с логопедом и дефектологом.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«Минутки» общения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Home\Desktop\C1D8UJSMb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358" y="1600200"/>
            <a:ext cx="3434284" cy="4525963"/>
          </a:xfrm>
          <a:prstGeom prst="rect">
            <a:avLst/>
          </a:prstGeom>
          <a:noFill/>
        </p:spPr>
      </p:pic>
      <p:pic>
        <p:nvPicPr>
          <p:cNvPr id="6" name="Содержимое 5" descr="D:\Мальцева\фото\2018\ИТОГОВОЕ занятие СЕМЬЯ\a9Xr4IbtjdA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Главная задача – это сохранение и укрепление здоровья детей.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дыхания,  основных движений, ловкость, согласованность движений. А в дальнейшем, и  основных навыков (ходьба, бег, прыжки, лазанье), путем различных коллективных действий содействовать воспитанию активности, самостоятельности, дисциплинированности.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C:\Users\Home\Desktop\работа\6rnaQ07OhQ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7412" name="Picture 4" descr="C:\Users\Home\Desktop\работа\IMG_20190129_0905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ЛФК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Home\Desktop\работа\9CK-2OgsdT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8676" name="Picture 4" descr="C:\Users\Home\Desktop\работа\BMwq7Xw39L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ЛФК</a:t>
            </a:r>
            <a:endParaRPr lang="ru-RU" dirty="0"/>
          </a:p>
        </p:txBody>
      </p:sp>
      <p:pic>
        <p:nvPicPr>
          <p:cNvPr id="29698" name="Picture 2" descr="C:\Users\Home\Desktop\работа\1ATQTX3CzR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9699" name="Picture 3" descr="C:\Users\Home\Desktop\работа\BprIgXnxFd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ЛФК</a:t>
            </a:r>
            <a:endParaRPr lang="ru-RU" dirty="0"/>
          </a:p>
        </p:txBody>
      </p:sp>
      <p:pic>
        <p:nvPicPr>
          <p:cNvPr id="30722" name="Picture 2" descr="C:\Users\Home\Desktop\работа\-iT5FyOM23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0723" name="Picture 3" descr="C:\Users\Home\Desktop\работа\t6fcW6f2DH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ЛФК</a:t>
            </a:r>
            <a:endParaRPr lang="ru-RU" dirty="0"/>
          </a:p>
        </p:txBody>
      </p:sp>
      <p:pic>
        <p:nvPicPr>
          <p:cNvPr id="31747" name="Picture 3" descr="C:\Users\Home\Desktop\работа\VH9pIhuGHOQ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1748" name="Picture 4" descr="C:\Users\Home\Desktop\работа\yQ77w57fZ1Q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Зарядка в группе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Users\Home\Desktop\работа\GMLK2x-MkA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2772" name="Picture 4" descr="C:\Users\Home\Desktop\работа\IMG_20190211_0800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Динамическая пауза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C:\Users\Home\Desktop\работа\IMG_20190211_0801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3797" name="Picture 5" descr="C:\Users\Home\Desktop\работа\IMG_20190211_0801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 эстетическое развитие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вызвать интерес к лепке, рисованию, как деятельности дающий результат;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творческих способностей детей через знакомство с нетрадиционными техниками рисования.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Овладение техническими приемами работы с различными материалами (правильно держать карандаш, кисть и свободно пользоваться ими).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Обведение контуров лица неваляшки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Home\Desktop\работа\0yiytPRXKf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8" name="Picture 3" descr="C:\Users\Home\Desktop\работа\qEgjFLho1a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Лепка «Портрет малыша»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C:\Users\Home\Desktop\работа\QvdXs9b7Am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6867" name="Picture 3" descr="C:\Users\Home\Desktop\работа\sR_RuO2zAS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Рисование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(закрасить фигуру, не выходя за контур)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C:\Users\Home\Desktop\работа\Y88r1YyFUE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9939" name="Picture 3" descr="C:\Users\Home\Desktop\работа\ooUyjiC5u-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Рисование ладошками.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3" name="Picture 3" descr="C:\Users\Home\Desktop\работа\aWTBu7cjhl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0964" name="Picture 4" descr="C:\Users\Home\Desktop\работа\7IMJw9zB2e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«Подарки для мамы»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C:\Users\Home\Desktop\работа\IMG_20190220_1350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25" y="1600200"/>
            <a:ext cx="3100150" cy="4525963"/>
          </a:xfrm>
          <a:prstGeom prst="rect">
            <a:avLst/>
          </a:prstGeom>
          <a:noFill/>
        </p:spPr>
      </p:pic>
      <p:pic>
        <p:nvPicPr>
          <p:cNvPr id="45059" name="Picture 3" descr="C:\Users\Home\Desktop\работа\IMG_20190306_0936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Подарок для папы «Танк» 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(из бросового материала).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C:\Users\Home\Desktop\работа\IMG_20190213_0911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6083" name="Picture 3" descr="C:\Users\Home\Desktop\работа\IMG_20190213_1234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Home\Downloads\со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736"/>
            <a:ext cx="5466506" cy="464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2326</TotalTime>
  <Words>428</Words>
  <PresentationFormat>Экран (4:3)</PresentationFormat>
  <Paragraphs>91</Paragraphs>
  <Slides>53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Отчет  по воспитательно-образовательному процессу  за первый квартал 2019 года </vt:lpstr>
      <vt:lpstr>Социально-эмоциональное развитие</vt:lpstr>
      <vt:lpstr>День рождение Даши</vt:lpstr>
      <vt:lpstr>Игры в кукольном домике</vt:lpstr>
      <vt:lpstr>Элементы сюжетно ролевой игры</vt:lpstr>
      <vt:lpstr>Кукольный театр</vt:lpstr>
      <vt:lpstr>Совместная театральная деятельность детей</vt:lpstr>
      <vt:lpstr>Игры на улице</vt:lpstr>
      <vt:lpstr>Подвижные игры</vt:lpstr>
      <vt:lpstr>Познавательное развитие</vt:lpstr>
      <vt:lpstr>Изготовление бус для куклы </vt:lpstr>
      <vt:lpstr>Цветные бусы</vt:lpstr>
      <vt:lpstr>Шнуровка</vt:lpstr>
      <vt:lpstr>«Ёлочка»  (втыкалочка)</vt:lpstr>
      <vt:lpstr>Соотношение по размеру</vt:lpstr>
      <vt:lpstr>Соотношение по размеру</vt:lpstr>
      <vt:lpstr>Игра « Принцесса»</vt:lpstr>
      <vt:lpstr>Игра для развития мелкой моторики рук</vt:lpstr>
      <vt:lpstr>Игра для развития мелкой моторики рук</vt:lpstr>
      <vt:lpstr>Игра «Прищепки»</vt:lpstr>
      <vt:lpstr>Игра «Вкладыши»</vt:lpstr>
      <vt:lpstr>Игра «Вкладыши»</vt:lpstr>
      <vt:lpstr>Сенсорные игры</vt:lpstr>
      <vt:lpstr>Игра « Модульный кубик»</vt:lpstr>
      <vt:lpstr>Сенсорные игры на развитие  тактильных ощущений</vt:lpstr>
      <vt:lpstr>Конструирование из палочек «Строим домик для Маши»</vt:lpstr>
      <vt:lpstr>Конструирование из конструктора  и обыгрывание построек </vt:lpstr>
      <vt:lpstr>Аппликация «Неваляшка»</vt:lpstr>
      <vt:lpstr>Аппликация из ватных дисков «Снеговик»</vt:lpstr>
      <vt:lpstr>Аппликация с использованием ваты</vt:lpstr>
      <vt:lpstr>Подготовка к аппликации (скручиваем из салфетки трубочки)</vt:lpstr>
      <vt:lpstr>Аппликация «Зимний пейзаж»</vt:lpstr>
      <vt:lpstr>Аппликация из цветных ладошек</vt:lpstr>
      <vt:lpstr>Исследовательская деятельность «Что умеет снежок»</vt:lpstr>
      <vt:lpstr>Исследовательская деятельность «Что умеет снежок»</vt:lpstr>
      <vt:lpstr>Речевое развитие</vt:lpstr>
      <vt:lpstr>«Минутки» общения</vt:lpstr>
      <vt:lpstr>Физическое развитие</vt:lpstr>
      <vt:lpstr>Дыхательная гимнастика</vt:lpstr>
      <vt:lpstr>Занятие ЛФК</vt:lpstr>
      <vt:lpstr>Занятие ЛФК</vt:lpstr>
      <vt:lpstr>Занятие ЛФК</vt:lpstr>
      <vt:lpstr>Занятие ЛФК</vt:lpstr>
      <vt:lpstr>Зарядка в группе</vt:lpstr>
      <vt:lpstr>Динамическая пауза</vt:lpstr>
      <vt:lpstr>Художественно- эстетическое развитие</vt:lpstr>
      <vt:lpstr>Обведение контуров лица неваляшки</vt:lpstr>
      <vt:lpstr>Лепка «Портрет малыша»</vt:lpstr>
      <vt:lpstr>Рисование (закрасить фигуру, не выходя за контур)</vt:lpstr>
      <vt:lpstr>Рисование ладошками.</vt:lpstr>
      <vt:lpstr>«Подарки для мамы»</vt:lpstr>
      <vt:lpstr>Подарок для папы «Танк»  (из бросового материала).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« Солнышко»</dc:title>
  <dc:creator>Home</dc:creator>
  <cp:lastModifiedBy>Елена</cp:lastModifiedBy>
  <cp:revision>136</cp:revision>
  <dcterms:created xsi:type="dcterms:W3CDTF">2019-03-24T09:30:32Z</dcterms:created>
  <dcterms:modified xsi:type="dcterms:W3CDTF">2019-05-20T06:01:52Z</dcterms:modified>
</cp:coreProperties>
</file>